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4" autoAdjust="0"/>
    <p:restoredTop sz="94660"/>
  </p:normalViewPr>
  <p:slideViewPr>
    <p:cSldViewPr snapToGrid="0">
      <p:cViewPr>
        <p:scale>
          <a:sx n="50" d="100"/>
          <a:sy n="50" d="100"/>
        </p:scale>
        <p:origin x="1380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708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02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92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485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94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418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488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07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326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746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2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059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24082" y="1047750"/>
            <a:ext cx="7767918" cy="1676400"/>
          </a:xfrm>
        </p:spPr>
        <p:txBody>
          <a:bodyPr>
            <a:noAutofit/>
          </a:bodyPr>
          <a:lstStyle/>
          <a:p>
            <a:pPr algn="r"/>
            <a:r>
              <a:rPr lang="fr-FR" sz="8000" b="1" dirty="0" smtClean="0"/>
              <a:t>CLOCHETTE</a:t>
            </a:r>
            <a:br>
              <a:rPr lang="fr-FR" sz="8000" b="1" dirty="0" smtClean="0"/>
            </a:br>
            <a:r>
              <a:rPr lang="fr-FR" sz="4400" b="1" i="1" dirty="0" smtClean="0"/>
              <a:t>translate to English</a:t>
            </a:r>
            <a:r>
              <a:rPr lang="fr-FR" sz="8000" b="1" dirty="0" smtClean="0"/>
              <a:t/>
            </a:r>
            <a:br>
              <a:rPr lang="fr-FR" sz="8000" b="1" dirty="0" smtClean="0"/>
            </a:br>
            <a:endParaRPr lang="fr-FR" sz="6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5509" r="14874" b="32322"/>
          <a:stretch/>
        </p:blipFill>
        <p:spPr>
          <a:xfrm>
            <a:off x="0" y="-14194"/>
            <a:ext cx="4424082" cy="68721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24082" y="1714500"/>
            <a:ext cx="8187018" cy="5536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4000" dirty="0" smtClean="0"/>
              <a:t>Un zombie </a:t>
            </a:r>
            <a:r>
              <a:rPr lang="en-US" sz="4000" dirty="0" err="1" smtClean="0"/>
              <a:t>voit</a:t>
            </a:r>
            <a:r>
              <a:rPr lang="en-US" sz="4000" dirty="0" smtClean="0"/>
              <a:t> </a:t>
            </a:r>
            <a:r>
              <a:rPr lang="en-US" sz="4000" dirty="0" err="1" smtClean="0"/>
              <a:t>une</a:t>
            </a:r>
            <a:r>
              <a:rPr lang="en-US" sz="4000" dirty="0" smtClean="0"/>
              <a:t> petite </a:t>
            </a:r>
            <a:r>
              <a:rPr lang="en-US" sz="4000" dirty="0" err="1" smtClean="0"/>
              <a:t>fille</a:t>
            </a:r>
            <a:r>
              <a:rPr lang="en-US" sz="4000" dirty="0" smtClean="0"/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4000" dirty="0" smtClean="0"/>
              <a:t>Le zombie </a:t>
            </a:r>
            <a:r>
              <a:rPr lang="en-US" sz="4000" dirty="0" err="1" smtClean="0"/>
              <a:t>veut</a:t>
            </a:r>
            <a:r>
              <a:rPr lang="en-US" sz="4000" dirty="0" smtClean="0"/>
              <a:t> manger la </a:t>
            </a:r>
            <a:r>
              <a:rPr lang="en-US" sz="4000" dirty="0" err="1" smtClean="0"/>
              <a:t>fille</a:t>
            </a:r>
            <a:r>
              <a:rPr lang="en-US" sz="4000" dirty="0" smtClean="0"/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4000" dirty="0" smtClean="0"/>
              <a:t>La </a:t>
            </a:r>
            <a:r>
              <a:rPr lang="en-US" sz="4000" dirty="0" err="1" smtClean="0"/>
              <a:t>fille</a:t>
            </a:r>
            <a:r>
              <a:rPr lang="en-US" sz="4000" dirty="0" smtClean="0"/>
              <a:t> </a:t>
            </a:r>
            <a:r>
              <a:rPr lang="en-US" sz="4000" dirty="0" err="1" smtClean="0"/>
              <a:t>voit</a:t>
            </a:r>
            <a:r>
              <a:rPr lang="en-US" sz="4000" dirty="0" smtClean="0"/>
              <a:t> le zombie.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US" sz="4000" dirty="0" smtClean="0"/>
              <a:t>Elle court </a:t>
            </a:r>
            <a:r>
              <a:rPr lang="en-US" sz="4000" dirty="0" err="1" smtClean="0"/>
              <a:t>vite</a:t>
            </a:r>
            <a:r>
              <a:rPr lang="en-US" sz="4000" dirty="0" smtClean="0"/>
              <a:t> </a:t>
            </a:r>
            <a:r>
              <a:rPr lang="en-US" sz="4000" dirty="0" err="1" smtClean="0"/>
              <a:t>dans</a:t>
            </a:r>
            <a:r>
              <a:rPr lang="en-US" sz="4000" dirty="0" smtClean="0"/>
              <a:t> </a:t>
            </a:r>
            <a:r>
              <a:rPr lang="en-US" sz="4000" dirty="0" err="1" smtClean="0"/>
              <a:t>l’autre</a:t>
            </a:r>
            <a:r>
              <a:rPr lang="en-US" sz="4000" dirty="0" smtClean="0"/>
              <a:t> direction.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US" sz="4000" dirty="0" smtClean="0"/>
              <a:t> </a:t>
            </a:r>
            <a:r>
              <a:rPr lang="en-US" sz="4000" dirty="0"/>
              <a:t>Les zombies </a:t>
            </a:r>
            <a:r>
              <a:rPr lang="en-US" sz="4000" dirty="0" err="1"/>
              <a:t>sont</a:t>
            </a:r>
            <a:r>
              <a:rPr lang="en-US" sz="4000" dirty="0"/>
              <a:t> </a:t>
            </a:r>
            <a:r>
              <a:rPr lang="en-US" sz="4000" dirty="0" err="1"/>
              <a:t>très</a:t>
            </a:r>
            <a:r>
              <a:rPr lang="en-US" sz="4000" dirty="0"/>
              <a:t> </a:t>
            </a:r>
            <a:r>
              <a:rPr lang="en-US" sz="4000" dirty="0" err="1"/>
              <a:t>dangereux</a:t>
            </a:r>
            <a:r>
              <a:rPr lang="en-US" sz="4000" dirty="0"/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04431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24082" y="1047750"/>
            <a:ext cx="7767918" cy="1676400"/>
          </a:xfrm>
        </p:spPr>
        <p:txBody>
          <a:bodyPr>
            <a:noAutofit/>
          </a:bodyPr>
          <a:lstStyle/>
          <a:p>
            <a:pPr algn="r"/>
            <a:r>
              <a:rPr lang="fr-FR" sz="8000" b="1" dirty="0" smtClean="0"/>
              <a:t>CLOCHETTE</a:t>
            </a:r>
            <a:br>
              <a:rPr lang="fr-FR" sz="8000" b="1" dirty="0" smtClean="0"/>
            </a:br>
            <a:r>
              <a:rPr lang="fr-FR" sz="4400" b="1" i="1" dirty="0" smtClean="0"/>
              <a:t>translate to English</a:t>
            </a:r>
            <a:r>
              <a:rPr lang="fr-FR" sz="8000" b="1" dirty="0" smtClean="0"/>
              <a:t/>
            </a:r>
            <a:br>
              <a:rPr lang="fr-FR" sz="8000" b="1" dirty="0" smtClean="0"/>
            </a:br>
            <a:endParaRPr lang="fr-FR" sz="6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5509" r="14874" b="32322"/>
          <a:stretch/>
        </p:blipFill>
        <p:spPr>
          <a:xfrm>
            <a:off x="0" y="-14194"/>
            <a:ext cx="4424082" cy="68721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24082" y="1714500"/>
            <a:ext cx="818701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4000" dirty="0" smtClean="0"/>
              <a:t>A zombie sees a little girl.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4000" dirty="0" smtClean="0"/>
              <a:t>The zombie wants to eat the girl.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4000" dirty="0" smtClean="0"/>
              <a:t>The girl sees the zombie.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US" sz="4000" dirty="0" smtClean="0"/>
              <a:t>She runs fast in the other direction.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US" sz="4000" dirty="0" smtClean="0"/>
              <a:t>Zombies </a:t>
            </a:r>
            <a:r>
              <a:rPr lang="en-US" sz="4000" dirty="0"/>
              <a:t>are very dangerous</a:t>
            </a:r>
            <a:r>
              <a:rPr lang="en-US" sz="4000" dirty="0" smtClean="0"/>
              <a:t>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33771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24082" y="876300"/>
            <a:ext cx="7767918" cy="5735782"/>
          </a:xfrm>
        </p:spPr>
        <p:txBody>
          <a:bodyPr>
            <a:normAutofit fontScale="90000"/>
          </a:bodyPr>
          <a:lstStyle/>
          <a:p>
            <a:pPr algn="l"/>
            <a:r>
              <a:rPr lang="fr-FR" b="1" dirty="0" smtClean="0"/>
              <a:t>Est-ce que </a:t>
            </a:r>
            <a:r>
              <a:rPr lang="fr-FR" b="1" dirty="0" smtClean="0">
                <a:solidFill>
                  <a:srgbClr val="00B050"/>
                </a:solidFill>
              </a:rPr>
              <a:t>tu vas </a:t>
            </a:r>
            <a:r>
              <a:rPr lang="fr-FR" b="1" dirty="0" smtClean="0"/>
              <a:t>faire la porte-à-porte lundi ? </a:t>
            </a:r>
            <a:r>
              <a:rPr lang="fr-FR" sz="4000" b="1" dirty="0" smtClean="0"/>
              <a:t>(</a:t>
            </a:r>
            <a:r>
              <a:rPr lang="fr-FR" sz="4000" b="1" i="1" dirty="0" err="1" smtClean="0"/>
              <a:t>Monday</a:t>
            </a:r>
            <a:r>
              <a:rPr lang="fr-FR" sz="4000" b="1" dirty="0" smtClean="0"/>
              <a:t>)</a:t>
            </a: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sz="2000" b="1" dirty="0" smtClean="0"/>
              <a:t/>
            </a:r>
            <a:br>
              <a:rPr lang="fr-FR" sz="2000" b="1" dirty="0" smtClean="0"/>
            </a:br>
            <a:r>
              <a:rPr lang="fr-FR" sz="2700" b="1" dirty="0" smtClean="0"/>
              <a:t/>
            </a:r>
            <a:br>
              <a:rPr lang="fr-FR" sz="2700" b="1" dirty="0" smtClean="0"/>
            </a:br>
            <a:r>
              <a:rPr lang="fr-FR" b="1" dirty="0" smtClean="0"/>
              <a:t>Est-ce que </a:t>
            </a:r>
            <a:r>
              <a:rPr lang="fr-FR" b="1" dirty="0" smtClean="0">
                <a:solidFill>
                  <a:srgbClr val="00B050"/>
                </a:solidFill>
              </a:rPr>
              <a:t>tu</a:t>
            </a:r>
            <a:r>
              <a:rPr lang="fr-FR" b="1" dirty="0" smtClean="0"/>
              <a:t> </a:t>
            </a:r>
            <a:r>
              <a:rPr lang="fr-FR" b="1" dirty="0" smtClean="0">
                <a:solidFill>
                  <a:srgbClr val="00B050"/>
                </a:solidFill>
              </a:rPr>
              <a:t>vas</a:t>
            </a:r>
            <a:r>
              <a:rPr lang="fr-FR" b="1" dirty="0" smtClean="0"/>
              <a:t> </a:t>
            </a:r>
            <a:r>
              <a:rPr lang="fr-FR" b="1" dirty="0" smtClean="0">
                <a:solidFill>
                  <a:srgbClr val="00B0F0"/>
                </a:solidFill>
              </a:rPr>
              <a:t>te déguiser</a:t>
            </a:r>
            <a:r>
              <a:rPr lang="fr-FR" b="1" dirty="0" smtClean="0"/>
              <a:t> </a:t>
            </a:r>
            <a:r>
              <a:rPr lang="fr-FR" b="1" dirty="0" smtClean="0"/>
              <a:t>en….?</a:t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>
                <a:solidFill>
                  <a:srgbClr val="00B050"/>
                </a:solidFill>
              </a:rPr>
              <a:t>Tu vas </a:t>
            </a:r>
            <a:r>
              <a:rPr lang="fr-FR" b="1" dirty="0" smtClean="0"/>
              <a:t>– </a:t>
            </a:r>
            <a:r>
              <a:rPr lang="fr-FR" b="1" dirty="0" err="1" smtClean="0"/>
              <a:t>you’re</a:t>
            </a:r>
            <a:r>
              <a:rPr lang="fr-FR" b="1" dirty="0" smtClean="0"/>
              <a:t> </a:t>
            </a:r>
            <a:r>
              <a:rPr lang="fr-FR" b="1" dirty="0" err="1" smtClean="0"/>
              <a:t>going</a:t>
            </a:r>
            <a:r>
              <a:rPr lang="fr-FR" b="1" dirty="0" smtClean="0"/>
              <a:t/>
            </a:r>
            <a:br>
              <a:rPr lang="fr-FR" b="1" dirty="0" smtClean="0"/>
            </a:br>
            <a:endParaRPr lang="fr-FR" sz="49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5509" r="14874" b="32322"/>
          <a:stretch/>
        </p:blipFill>
        <p:spPr>
          <a:xfrm>
            <a:off x="0" y="-14194"/>
            <a:ext cx="4424082" cy="687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0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2751</TotalTime>
  <Words>82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CLOCHETTE translate to English </vt:lpstr>
      <vt:lpstr>CLOCHETTE translate to English </vt:lpstr>
      <vt:lpstr>Est-ce que tu vas faire la porte-à-porte lundi ? (Monday)   Est-ce que tu vas te déguiser en….?  Tu vas – you’re going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Est-ce que tu aimes Halloween?   Est-ce que tu aimes te déguiser comme….?</dc:title>
  <dc:creator>Danielle Berndt</dc:creator>
  <cp:lastModifiedBy>Danielle Berndt</cp:lastModifiedBy>
  <cp:revision>7</cp:revision>
  <dcterms:created xsi:type="dcterms:W3CDTF">2016-10-25T13:50:33Z</dcterms:created>
  <dcterms:modified xsi:type="dcterms:W3CDTF">2016-10-27T11:49:28Z</dcterms:modified>
</cp:coreProperties>
</file>